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57" r:id="rId3"/>
    <p:sldId id="260" r:id="rId4"/>
    <p:sldId id="272" r:id="rId5"/>
    <p:sldId id="271" r:id="rId6"/>
    <p:sldId id="266" r:id="rId7"/>
    <p:sldId id="264" r:id="rId8"/>
    <p:sldId id="262" r:id="rId9"/>
    <p:sldId id="277" r:id="rId10"/>
    <p:sldId id="267" r:id="rId11"/>
    <p:sldId id="276" r:id="rId12"/>
    <p:sldId id="275" r:id="rId13"/>
    <p:sldId id="286" r:id="rId14"/>
    <p:sldId id="268" r:id="rId15"/>
    <p:sldId id="282" r:id="rId16"/>
    <p:sldId id="283" r:id="rId17"/>
    <p:sldId id="284" r:id="rId18"/>
    <p:sldId id="285" r:id="rId19"/>
    <p:sldId id="279" r:id="rId20"/>
    <p:sldId id="280" r:id="rId21"/>
    <p:sldId id="263" r:id="rId22"/>
    <p:sldId id="258" r:id="rId23"/>
    <p:sldId id="273" r:id="rId24"/>
    <p:sldId id="261" r:id="rId25"/>
    <p:sldId id="274" r:id="rId26"/>
    <p:sldId id="278" r:id="rId27"/>
    <p:sldId id="281" r:id="rId28"/>
    <p:sldId id="287" r:id="rId29"/>
    <p:sldId id="295" r:id="rId30"/>
    <p:sldId id="294"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27A3E2-AEDD-477A-B36D-27EEB17300C6}" v="1" dt="2021-05-10T13:53:24.2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21"/>
  </p:normalViewPr>
  <p:slideViewPr>
    <p:cSldViewPr snapToGrid="0" snapToObjects="1">
      <p:cViewPr varScale="1">
        <p:scale>
          <a:sx n="87" d="100"/>
          <a:sy n="87" d="100"/>
        </p:scale>
        <p:origin x="66"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1791C9F2-6328-C143-9817-BD3E90972966}" type="datetimeFigureOut">
              <a:rPr lang="en-US" smtClean="0"/>
              <a:t>5/10/2021</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B18D8B23-171B-3C4A-AD1D-5E6C5D634849}" type="slidenum">
              <a:rPr lang="en-US" smtClean="0"/>
              <a:t>‹#›</a:t>
            </a:fld>
            <a:endParaRPr lang="en-US"/>
          </a:p>
        </p:txBody>
      </p:sp>
    </p:spTree>
    <p:extLst>
      <p:ext uri="{BB962C8B-B14F-4D97-AF65-F5344CB8AC3E}">
        <p14:creationId xmlns:p14="http://schemas.microsoft.com/office/powerpoint/2010/main" val="32990443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91C9F2-6328-C143-9817-BD3E90972966}" type="datetimeFigureOut">
              <a:rPr lang="en-US" smtClean="0"/>
              <a:t>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D8B23-171B-3C4A-AD1D-5E6C5D634849}" type="slidenum">
              <a:rPr lang="en-US" smtClean="0"/>
              <a:t>‹#›</a:t>
            </a:fld>
            <a:endParaRPr lang="en-US"/>
          </a:p>
        </p:txBody>
      </p:sp>
    </p:spTree>
    <p:extLst>
      <p:ext uri="{BB962C8B-B14F-4D97-AF65-F5344CB8AC3E}">
        <p14:creationId xmlns:p14="http://schemas.microsoft.com/office/powerpoint/2010/main" val="84028556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91C9F2-6328-C143-9817-BD3E90972966}" type="datetimeFigureOut">
              <a:rPr lang="en-US" smtClean="0"/>
              <a:t>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D8B23-171B-3C4A-AD1D-5E6C5D634849}" type="slidenum">
              <a:rPr lang="en-US" smtClean="0"/>
              <a:t>‹#›</a:t>
            </a:fld>
            <a:endParaRPr lang="en-US"/>
          </a:p>
        </p:txBody>
      </p:sp>
    </p:spTree>
    <p:extLst>
      <p:ext uri="{BB962C8B-B14F-4D97-AF65-F5344CB8AC3E}">
        <p14:creationId xmlns:p14="http://schemas.microsoft.com/office/powerpoint/2010/main" val="385665683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91C9F2-6328-C143-9817-BD3E90972966}" type="datetimeFigureOut">
              <a:rPr lang="en-US" smtClean="0"/>
              <a:t>5/10/2021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8D8B23-171B-3C4A-AD1D-5E6C5D634849}" type="slidenum">
              <a:rPr lang="en-US" smtClean="0"/>
              <a:t>‹#›</a:t>
            </a:fld>
            <a:endParaRPr lang="en-US"/>
          </a:p>
        </p:txBody>
      </p:sp>
    </p:spTree>
    <p:extLst>
      <p:ext uri="{BB962C8B-B14F-4D97-AF65-F5344CB8AC3E}">
        <p14:creationId xmlns:p14="http://schemas.microsoft.com/office/powerpoint/2010/main" val="385860896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1791C9F2-6328-C143-9817-BD3E90972966}" type="datetimeFigureOut">
              <a:rPr lang="en-US" smtClean="0"/>
              <a:t>5/10/2021</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B18D8B23-171B-3C4A-AD1D-5E6C5D634849}" type="slidenum">
              <a:rPr lang="en-US" smtClean="0"/>
              <a:t>‹#›</a:t>
            </a:fld>
            <a:endParaRPr lang="en-US"/>
          </a:p>
        </p:txBody>
      </p:sp>
    </p:spTree>
    <p:extLst>
      <p:ext uri="{BB962C8B-B14F-4D97-AF65-F5344CB8AC3E}">
        <p14:creationId xmlns:p14="http://schemas.microsoft.com/office/powerpoint/2010/main" val="12159251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91C9F2-6328-C143-9817-BD3E90972966}" type="datetimeFigureOut">
              <a:rPr lang="en-US" smtClean="0"/>
              <a:t>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8D8B23-171B-3C4A-AD1D-5E6C5D634849}" type="slidenum">
              <a:rPr lang="en-US" smtClean="0"/>
              <a:t>‹#›</a:t>
            </a:fld>
            <a:endParaRPr lang="en-US"/>
          </a:p>
        </p:txBody>
      </p:sp>
    </p:spTree>
    <p:extLst>
      <p:ext uri="{BB962C8B-B14F-4D97-AF65-F5344CB8AC3E}">
        <p14:creationId xmlns:p14="http://schemas.microsoft.com/office/powerpoint/2010/main" val="75531127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91C9F2-6328-C143-9817-BD3E90972966}" type="datetimeFigureOut">
              <a:rPr lang="en-US" smtClean="0"/>
              <a:t>5/10/2021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8D8B23-171B-3C4A-AD1D-5E6C5D634849}" type="slidenum">
              <a:rPr lang="en-US" smtClean="0"/>
              <a:t>‹#›</a:t>
            </a:fld>
            <a:endParaRPr lang="en-US"/>
          </a:p>
        </p:txBody>
      </p:sp>
    </p:spTree>
    <p:extLst>
      <p:ext uri="{BB962C8B-B14F-4D97-AF65-F5344CB8AC3E}">
        <p14:creationId xmlns:p14="http://schemas.microsoft.com/office/powerpoint/2010/main" val="47842081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91C9F2-6328-C143-9817-BD3E90972966}" type="datetimeFigureOut">
              <a:rPr lang="en-US" smtClean="0"/>
              <a:t>5/10/2021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8D8B23-171B-3C4A-AD1D-5E6C5D634849}" type="slidenum">
              <a:rPr lang="en-US" smtClean="0"/>
              <a:t>‹#›</a:t>
            </a:fld>
            <a:endParaRPr lang="en-US"/>
          </a:p>
        </p:txBody>
      </p:sp>
    </p:spTree>
    <p:extLst>
      <p:ext uri="{BB962C8B-B14F-4D97-AF65-F5344CB8AC3E}">
        <p14:creationId xmlns:p14="http://schemas.microsoft.com/office/powerpoint/2010/main" val="63734568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91C9F2-6328-C143-9817-BD3E90972966}" type="datetimeFigureOut">
              <a:rPr lang="en-US" smtClean="0"/>
              <a:t>5/10/2021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8D8B23-171B-3C4A-AD1D-5E6C5D634849}" type="slidenum">
              <a:rPr lang="en-US" smtClean="0"/>
              <a:t>‹#›</a:t>
            </a:fld>
            <a:endParaRPr lang="en-US"/>
          </a:p>
        </p:txBody>
      </p:sp>
    </p:spTree>
    <p:extLst>
      <p:ext uri="{BB962C8B-B14F-4D97-AF65-F5344CB8AC3E}">
        <p14:creationId xmlns:p14="http://schemas.microsoft.com/office/powerpoint/2010/main" val="138294930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791C9F2-6328-C143-9817-BD3E90972966}" type="datetimeFigureOut">
              <a:rPr lang="en-US" smtClean="0"/>
              <a:t>5/10/2021</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B18D8B23-171B-3C4A-AD1D-5E6C5D634849}"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7363584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1791C9F2-6328-C143-9817-BD3E90972966}" type="datetimeFigureOut">
              <a:rPr lang="en-US" smtClean="0"/>
              <a:t>5/10/2021</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B18D8B23-171B-3C4A-AD1D-5E6C5D634849}"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6088554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1791C9F2-6328-C143-9817-BD3E90972966}" type="datetimeFigureOut">
              <a:rPr lang="en-US" smtClean="0"/>
              <a:t>5/10/2021</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B18D8B23-171B-3C4A-AD1D-5E6C5D634849}" type="slidenum">
              <a:rPr lang="en-US" smtClean="0"/>
              <a:t>‹#›</a:t>
            </a:fld>
            <a:endParaRPr lang="en-US"/>
          </a:p>
        </p:txBody>
      </p:sp>
    </p:spTree>
    <p:extLst>
      <p:ext uri="{BB962C8B-B14F-4D97-AF65-F5344CB8AC3E}">
        <p14:creationId xmlns:p14="http://schemas.microsoft.com/office/powerpoint/2010/main" val="23941244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1B5D6631-F74B-410E-B60D-7C97D6D77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4">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6F300CB1-0412-47A2-BA30-07135C98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9" name="Rectangle 38">
            <a:extLst>
              <a:ext uri="{FF2B5EF4-FFF2-40B4-BE49-F238E27FC236}">
                <a16:creationId xmlns:a16="http://schemas.microsoft.com/office/drawing/2014/main" id="{C1AC820A-F7A7-46F3-933A-2CCC7201D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41" name="Rectangle 40">
            <a:extLst>
              <a:ext uri="{FF2B5EF4-FFF2-40B4-BE49-F238E27FC236}">
                <a16:creationId xmlns:a16="http://schemas.microsoft.com/office/drawing/2014/main" id="{8DAFCA3D-277C-4C06-BC17-5108F3A70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3" name="Group 42">
            <a:extLst>
              <a:ext uri="{FF2B5EF4-FFF2-40B4-BE49-F238E27FC236}">
                <a16:creationId xmlns:a16="http://schemas.microsoft.com/office/drawing/2014/main" id="{5457DF47-900A-447E-9B61-2B94B7495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44" name="Straight Connector 43">
              <a:extLst>
                <a:ext uri="{FF2B5EF4-FFF2-40B4-BE49-F238E27FC236}">
                  <a16:creationId xmlns:a16="http://schemas.microsoft.com/office/drawing/2014/main" id="{84772325-EEFF-4BA8-841C-29A78A2E43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D3094C5-7785-41DD-B095-217D26651E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D3CF66E-289D-4AB8-85D9-C0B9AE18B6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id="{1CF1E93E-79E6-4308-952E-B301E6864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Rectangle 49">
            <a:extLst>
              <a:ext uri="{FF2B5EF4-FFF2-40B4-BE49-F238E27FC236}">
                <a16:creationId xmlns:a16="http://schemas.microsoft.com/office/drawing/2014/main" id="{5EB842BB-6A3A-435A-9295-560EFD9A4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52" name="Rectangle 51">
            <a:extLst>
              <a:ext uri="{FF2B5EF4-FFF2-40B4-BE49-F238E27FC236}">
                <a16:creationId xmlns:a16="http://schemas.microsoft.com/office/drawing/2014/main" id="{A2B91A18-41C6-4B5A-9804-4F931E20D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sp>
      <p:sp>
        <p:nvSpPr>
          <p:cNvPr id="4" name="Title 3">
            <a:extLst>
              <a:ext uri="{FF2B5EF4-FFF2-40B4-BE49-F238E27FC236}">
                <a16:creationId xmlns:a16="http://schemas.microsoft.com/office/drawing/2014/main" id="{415D3D8D-86E3-AD44-98F0-7F2A183D9BD9}"/>
              </a:ext>
            </a:extLst>
          </p:cNvPr>
          <p:cNvSpPr>
            <a:spLocks noGrp="1"/>
          </p:cNvSpPr>
          <p:nvPr>
            <p:ph type="title"/>
          </p:nvPr>
        </p:nvSpPr>
        <p:spPr>
          <a:xfrm>
            <a:off x="5200710" y="1902398"/>
            <a:ext cx="6217999" cy="3509907"/>
          </a:xfrm>
        </p:spPr>
        <p:txBody>
          <a:bodyPr vert="horz" lIns="91440" tIns="45720" rIns="91440" bIns="45720" rtlCol="0" anchor="ctr">
            <a:normAutofit fontScale="90000"/>
          </a:bodyPr>
          <a:lstStyle/>
          <a:p>
            <a:pPr algn="ctr">
              <a:lnSpc>
                <a:spcPct val="83000"/>
              </a:lnSpc>
            </a:pPr>
            <a:r>
              <a:rPr lang="en-US" sz="3600" cap="all" spc="-100" dirty="0">
                <a:latin typeface="Apple Chancery" panose="03020702040506060504" pitchFamily="66" charset="-79"/>
                <a:ea typeface="Brush Script MT" panose="03060802040406070304" pitchFamily="66" charset="-122"/>
                <a:cs typeface="Apple Chancery" panose="03020702040506060504" pitchFamily="66" charset="-79"/>
              </a:rPr>
              <a:t>The Celebration of Eula Natalie Prince</a:t>
            </a:r>
            <a:br>
              <a:rPr lang="en-US" sz="3600" cap="all" spc="-100" dirty="0">
                <a:latin typeface="Apple Chancery" panose="03020702040506060504" pitchFamily="66" charset="-79"/>
                <a:ea typeface="Brush Script MT" panose="03060802040406070304" pitchFamily="66" charset="-122"/>
                <a:cs typeface="Apple Chancery" panose="03020702040506060504" pitchFamily="66" charset="-79"/>
              </a:rPr>
            </a:br>
            <a:br>
              <a:rPr lang="en-US" sz="3600" cap="all" spc="-100" dirty="0">
                <a:latin typeface="Apple Chancery" panose="03020702040506060504" pitchFamily="66" charset="-79"/>
                <a:ea typeface="Brush Script MT" panose="03060802040406070304" pitchFamily="66" charset="-122"/>
                <a:cs typeface="Apple Chancery" panose="03020702040506060504" pitchFamily="66" charset="-79"/>
              </a:rPr>
            </a:br>
            <a:r>
              <a:rPr lang="en-US" sz="3600" cap="all" spc="-100" dirty="0">
                <a:latin typeface="Apple Chancery" panose="03020702040506060504" pitchFamily="66" charset="-79"/>
                <a:ea typeface="Brush Script MT" panose="03060802040406070304" pitchFamily="66" charset="-122"/>
                <a:cs typeface="Apple Chancery" panose="03020702040506060504" pitchFamily="66" charset="-79"/>
              </a:rPr>
              <a:t>Sunrise:</a:t>
            </a:r>
            <a:br>
              <a:rPr lang="en-US" sz="3600" cap="all" spc="-100" dirty="0">
                <a:latin typeface="Apple Chancery" panose="03020702040506060504" pitchFamily="66" charset="-79"/>
                <a:ea typeface="Brush Script MT" panose="03060802040406070304" pitchFamily="66" charset="-122"/>
                <a:cs typeface="Apple Chancery" panose="03020702040506060504" pitchFamily="66" charset="-79"/>
              </a:rPr>
            </a:br>
            <a:r>
              <a:rPr lang="en-US" sz="3600" cap="all" spc="-100" dirty="0">
                <a:latin typeface="Apple Chancery" panose="03020702040506060504" pitchFamily="66" charset="-79"/>
                <a:ea typeface="Brush Script MT" panose="03060802040406070304" pitchFamily="66" charset="-122"/>
                <a:cs typeface="Apple Chancery" panose="03020702040506060504" pitchFamily="66" charset="-79"/>
              </a:rPr>
              <a:t>March 19,1930</a:t>
            </a:r>
            <a:br>
              <a:rPr lang="en-US" sz="3600" cap="all" spc="-100" dirty="0">
                <a:latin typeface="Apple Chancery" panose="03020702040506060504" pitchFamily="66" charset="-79"/>
                <a:ea typeface="Brush Script MT" panose="03060802040406070304" pitchFamily="66" charset="-122"/>
                <a:cs typeface="Apple Chancery" panose="03020702040506060504" pitchFamily="66" charset="-79"/>
              </a:rPr>
            </a:br>
            <a:br>
              <a:rPr lang="en-US" sz="3600" cap="all" spc="-100" dirty="0">
                <a:latin typeface="Apple Chancery" panose="03020702040506060504" pitchFamily="66" charset="-79"/>
                <a:ea typeface="Brush Script MT" panose="03060802040406070304" pitchFamily="66" charset="-122"/>
                <a:cs typeface="Apple Chancery" panose="03020702040506060504" pitchFamily="66" charset="-79"/>
              </a:rPr>
            </a:br>
            <a:r>
              <a:rPr lang="en-US" sz="3600" cap="all" spc="-100" dirty="0">
                <a:latin typeface="Apple Chancery" panose="03020702040506060504" pitchFamily="66" charset="-79"/>
                <a:ea typeface="Brush Script MT" panose="03060802040406070304" pitchFamily="66" charset="-122"/>
                <a:cs typeface="Apple Chancery" panose="03020702040506060504" pitchFamily="66" charset="-79"/>
              </a:rPr>
              <a:t>Sunset:</a:t>
            </a:r>
            <a:br>
              <a:rPr lang="en-US" sz="3600" cap="all" spc="-100" dirty="0">
                <a:latin typeface="Apple Chancery" panose="03020702040506060504" pitchFamily="66" charset="-79"/>
                <a:ea typeface="Brush Script MT" panose="03060802040406070304" pitchFamily="66" charset="-122"/>
                <a:cs typeface="Apple Chancery" panose="03020702040506060504" pitchFamily="66" charset="-79"/>
              </a:rPr>
            </a:br>
            <a:r>
              <a:rPr lang="en-US" sz="3600" cap="all" spc="-100" dirty="0">
                <a:latin typeface="Apple Chancery" panose="03020702040506060504" pitchFamily="66" charset="-79"/>
                <a:ea typeface="Brush Script MT" panose="03060802040406070304" pitchFamily="66" charset="-122"/>
                <a:cs typeface="Apple Chancery" panose="03020702040506060504" pitchFamily="66" charset="-79"/>
              </a:rPr>
              <a:t>April 22,2021</a:t>
            </a:r>
            <a:br>
              <a:rPr lang="en-US" sz="5600" cap="all" spc="-100" dirty="0">
                <a:latin typeface="Apple Chancery" panose="03020702040506060504" pitchFamily="66" charset="-79"/>
                <a:ea typeface="Brush Script MT" panose="03060802040406070304" pitchFamily="66" charset="-122"/>
                <a:cs typeface="Apple Chancery" panose="03020702040506060504" pitchFamily="66" charset="-79"/>
              </a:rPr>
            </a:br>
            <a:r>
              <a:rPr lang="en-US" sz="5600" cap="all" spc="-100" dirty="0">
                <a:latin typeface="Apple Chancery" panose="03020702040506060504" pitchFamily="66" charset="-79"/>
                <a:ea typeface="Brush Script MT" panose="03060802040406070304" pitchFamily="66" charset="-122"/>
                <a:cs typeface="Apple Chancery" panose="03020702040506060504" pitchFamily="66" charset="-79"/>
              </a:rPr>
              <a:t> </a:t>
            </a:r>
          </a:p>
        </p:txBody>
      </p:sp>
      <p:sp>
        <p:nvSpPr>
          <p:cNvPr id="54" name="Rectangle 53">
            <a:extLst>
              <a:ext uri="{FF2B5EF4-FFF2-40B4-BE49-F238E27FC236}">
                <a16:creationId xmlns:a16="http://schemas.microsoft.com/office/drawing/2014/main" id="{8FDC176A-BB54-40BA-9A97-BC34E8F5B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6" name="Straight Connector 55">
            <a:extLst>
              <a:ext uri="{FF2B5EF4-FFF2-40B4-BE49-F238E27FC236}">
                <a16:creationId xmlns:a16="http://schemas.microsoft.com/office/drawing/2014/main" id="{4C4DAB88-8D52-4F63-AAF2-866CD76408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1C68734-2B24-417B-A0AB-562DCE8B34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E0FFD8F-BC2D-4DA9-ABF5-64E374DC90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14" name="Jesu, Joy of Man's Desiring.mp3" descr="Jesu, Joy of Man's Desiring.mp3">
            <a:hlinkClick r:id="" action="ppaction://media"/>
            <a:extLst>
              <a:ext uri="{FF2B5EF4-FFF2-40B4-BE49-F238E27FC236}">
                <a16:creationId xmlns:a16="http://schemas.microsoft.com/office/drawing/2014/main" id="{FBDE31CE-5CFE-604A-9105-47043A3901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pic>
        <p:nvPicPr>
          <p:cNvPr id="21" name="Picture 20" descr="A picture containing indoor, person&#10;&#10;Description automatically generated">
            <a:extLst>
              <a:ext uri="{FF2B5EF4-FFF2-40B4-BE49-F238E27FC236}">
                <a16:creationId xmlns:a16="http://schemas.microsoft.com/office/drawing/2014/main" id="{7B71612F-CA09-1943-96BF-46BF59416620}"/>
              </a:ext>
            </a:extLst>
          </p:cNvPr>
          <p:cNvPicPr>
            <a:picLocks noChangeAspect="1"/>
          </p:cNvPicPr>
          <p:nvPr/>
        </p:nvPicPr>
        <p:blipFill>
          <a:blip r:embed="rId6"/>
          <a:stretch>
            <a:fillRect/>
          </a:stretch>
        </p:blipFill>
        <p:spPr>
          <a:xfrm rot="16200000">
            <a:off x="29884" y="1668563"/>
            <a:ext cx="5410200" cy="3606800"/>
          </a:xfrm>
          <a:prstGeom prst="rect">
            <a:avLst/>
          </a:prstGeom>
        </p:spPr>
      </p:pic>
    </p:spTree>
    <p:extLst>
      <p:ext uri="{BB962C8B-B14F-4D97-AF65-F5344CB8AC3E}">
        <p14:creationId xmlns:p14="http://schemas.microsoft.com/office/powerpoint/2010/main" val="317582193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10" presetClass="entr" presetSubtype="0" fill="hold" grpId="0" nodeType="withEffect">
                                  <p:stCondLst>
                                    <p:cond delay="500"/>
                                  </p:stCondLst>
                                  <p:iterate type="lt">
                                    <p:tmPct val="10000"/>
                                  </p:iterate>
                                  <p:childTnLst>
                                    <p:set>
                                      <p:cBhvr>
                                        <p:cTn id="8" dur="1" fill="hold">
                                          <p:stCondLst>
                                            <p:cond delay="0"/>
                                          </p:stCondLst>
                                        </p:cTn>
                                        <p:tgtEl>
                                          <p:spTgt spid="4"/>
                                        </p:tgtEl>
                                        <p:attrNameLst>
                                          <p:attrName>style.visibility</p:attrName>
                                        </p:attrNameLst>
                                      </p:cBhvr>
                                      <p:to>
                                        <p:strVal val="visible"/>
                                      </p:to>
                                    </p:set>
                                    <p:animEffect transition="in" filter="fade">
                                      <p:cBhvr>
                                        <p:cTn id="9"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fill="hold" display="0">
                  <p:stCondLst>
                    <p:cond delay="indefinite"/>
                  </p:stCondLst>
                  <p:endCondLst>
                    <p:cond evt="onStopAudio" delay="0">
                      <p:tgtEl>
                        <p:sldTgt/>
                      </p:tgtEl>
                    </p:cond>
                  </p:endCondLst>
                </p:cTn>
                <p:tgtEl>
                  <p:spTgt spid="14"/>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outdoor, sky, person&#10;&#10;Description automatically generated">
            <a:extLst>
              <a:ext uri="{FF2B5EF4-FFF2-40B4-BE49-F238E27FC236}">
                <a16:creationId xmlns:a16="http://schemas.microsoft.com/office/drawing/2014/main" id="{BDC6225C-E698-9A4B-AD0A-C80F47BED99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41276" y="643467"/>
            <a:ext cx="4013020" cy="2702558"/>
          </a:xfrm>
          <a:prstGeom prst="rect">
            <a:avLst/>
          </a:prstGeom>
        </p:spPr>
      </p:pic>
      <p:pic>
        <p:nvPicPr>
          <p:cNvPr id="5" name="Picture 4" descr="A picture containing grass, outdoor, person, field&#10;&#10;Description automatically generated">
            <a:extLst>
              <a:ext uri="{FF2B5EF4-FFF2-40B4-BE49-F238E27FC236}">
                <a16:creationId xmlns:a16="http://schemas.microsoft.com/office/drawing/2014/main" id="{65F32DEC-E438-4042-BB2E-9D0CE6B92F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
          <a:stretch/>
        </p:blipFill>
        <p:spPr>
          <a:xfrm>
            <a:off x="643467" y="3509433"/>
            <a:ext cx="4010830" cy="2705099"/>
          </a:xfrm>
          <a:prstGeom prst="rect">
            <a:avLst/>
          </a:prstGeom>
        </p:spPr>
      </p:pic>
      <p:pic>
        <p:nvPicPr>
          <p:cNvPr id="3" name="Picture 2" descr="A group of people posing for the camera&#10;&#10;Description automatically generated">
            <a:extLst>
              <a:ext uri="{FF2B5EF4-FFF2-40B4-BE49-F238E27FC236}">
                <a16:creationId xmlns:a16="http://schemas.microsoft.com/office/drawing/2014/main" id="{B50736FF-DEC6-B646-B9D6-A914EA5B369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812633" y="643467"/>
            <a:ext cx="6735900" cy="5571066"/>
          </a:xfrm>
          <a:prstGeom prst="rect">
            <a:avLst/>
          </a:prstGeom>
        </p:spPr>
      </p:pic>
    </p:spTree>
    <p:extLst>
      <p:ext uri="{BB962C8B-B14F-4D97-AF65-F5344CB8AC3E}">
        <p14:creationId xmlns:p14="http://schemas.microsoft.com/office/powerpoint/2010/main" val="34773447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2" name="Rectangle 18">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and person standing in front of a statue&#10;&#10;Description automatically generated with medium confidence">
            <a:extLst>
              <a:ext uri="{FF2B5EF4-FFF2-40B4-BE49-F238E27FC236}">
                <a16:creationId xmlns:a16="http://schemas.microsoft.com/office/drawing/2014/main" id="{BCACEB03-8142-324A-A315-31AEC44C8B8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41276" y="643467"/>
            <a:ext cx="4013020" cy="2702558"/>
          </a:xfrm>
          <a:prstGeom prst="rect">
            <a:avLst/>
          </a:prstGeom>
        </p:spPr>
      </p:pic>
      <p:pic>
        <p:nvPicPr>
          <p:cNvPr id="5" name="Picture 4" descr="A picture containing person, indoor, standing&#10;&#10;Description automatically generated">
            <a:extLst>
              <a:ext uri="{FF2B5EF4-FFF2-40B4-BE49-F238E27FC236}">
                <a16:creationId xmlns:a16="http://schemas.microsoft.com/office/drawing/2014/main" id="{2104228D-2081-5148-9EE9-4E0C509F53F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5"/>
          <a:stretch/>
        </p:blipFill>
        <p:spPr>
          <a:xfrm>
            <a:off x="643467" y="3509433"/>
            <a:ext cx="4010830" cy="2705099"/>
          </a:xfrm>
          <a:prstGeom prst="rect">
            <a:avLst/>
          </a:prstGeom>
        </p:spPr>
      </p:pic>
      <p:pic>
        <p:nvPicPr>
          <p:cNvPr id="3" name="Picture 2" descr="A group of men posing for a picture&#10;&#10;Description automatically generated with low confidence">
            <a:extLst>
              <a:ext uri="{FF2B5EF4-FFF2-40B4-BE49-F238E27FC236}">
                <a16:creationId xmlns:a16="http://schemas.microsoft.com/office/drawing/2014/main" id="{104B233A-CD26-6F40-A54F-C493D9A8037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16200000">
            <a:off x="5395050" y="61050"/>
            <a:ext cx="5571066" cy="6735900"/>
          </a:xfrm>
          <a:prstGeom prst="rect">
            <a:avLst/>
          </a:prstGeom>
        </p:spPr>
      </p:pic>
    </p:spTree>
    <p:extLst>
      <p:ext uri="{BB962C8B-B14F-4D97-AF65-F5344CB8AC3E}">
        <p14:creationId xmlns:p14="http://schemas.microsoft.com/office/powerpoint/2010/main" val="18499070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posing&#10;&#10;Description automatically generated">
            <a:extLst>
              <a:ext uri="{FF2B5EF4-FFF2-40B4-BE49-F238E27FC236}">
                <a16:creationId xmlns:a16="http://schemas.microsoft.com/office/drawing/2014/main" id="{F641B314-8D73-464C-8217-747A71DE926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10800000">
            <a:off x="643466" y="1097279"/>
            <a:ext cx="5291667" cy="4722859"/>
          </a:xfrm>
          <a:prstGeom prst="rect">
            <a:avLst/>
          </a:prstGeom>
        </p:spPr>
      </p:pic>
      <p:pic>
        <p:nvPicPr>
          <p:cNvPr id="5" name="Picture 4" descr="A picture containing text, several&#10;&#10;Description automatically generated">
            <a:extLst>
              <a:ext uri="{FF2B5EF4-FFF2-40B4-BE49-F238E27FC236}">
                <a16:creationId xmlns:a16="http://schemas.microsoft.com/office/drawing/2014/main" id="{5EF9FC78-B81D-BA43-B310-93E1E0D7A88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 b="-2"/>
          <a:stretch/>
        </p:blipFill>
        <p:spPr>
          <a:xfrm rot="16200000">
            <a:off x="6117166" y="1500074"/>
            <a:ext cx="5571066" cy="3857850"/>
          </a:xfrm>
          <a:prstGeom prst="rect">
            <a:avLst/>
          </a:prstGeom>
        </p:spPr>
      </p:pic>
    </p:spTree>
    <p:extLst>
      <p:ext uri="{BB962C8B-B14F-4D97-AF65-F5344CB8AC3E}">
        <p14:creationId xmlns:p14="http://schemas.microsoft.com/office/powerpoint/2010/main" val="74658337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smiling for the camera&#10;&#10;Description automatically generated with medium confidence">
            <a:extLst>
              <a:ext uri="{FF2B5EF4-FFF2-40B4-BE49-F238E27FC236}">
                <a16:creationId xmlns:a16="http://schemas.microsoft.com/office/drawing/2014/main" id="{272CD347-BD5E-A24B-84F0-B17DC2E65CC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3467" y="1444625"/>
            <a:ext cx="5291667" cy="3968750"/>
          </a:xfrm>
          <a:prstGeom prst="rect">
            <a:avLst/>
          </a:prstGeom>
        </p:spPr>
      </p:pic>
      <p:pic>
        <p:nvPicPr>
          <p:cNvPr id="5" name="Picture 4" descr="A picture containing outdoor, person, sky, tree&#10;&#10;Description automatically generated">
            <a:extLst>
              <a:ext uri="{FF2B5EF4-FFF2-40B4-BE49-F238E27FC236}">
                <a16:creationId xmlns:a16="http://schemas.microsoft.com/office/drawing/2014/main" id="{0DE06426-3506-1A41-87C5-18C995E97275}"/>
              </a:ext>
            </a:extLst>
          </p:cNvPr>
          <p:cNvPicPr>
            <a:picLocks noChangeAspect="1"/>
          </p:cNvPicPr>
          <p:nvPr/>
        </p:nvPicPr>
        <p:blipFill>
          <a:blip r:embed="rId3"/>
          <a:stretch>
            <a:fillRect/>
          </a:stretch>
        </p:blipFill>
        <p:spPr>
          <a:xfrm>
            <a:off x="6256867" y="1444626"/>
            <a:ext cx="5291665" cy="3968748"/>
          </a:xfrm>
          <a:prstGeom prst="rect">
            <a:avLst/>
          </a:prstGeom>
        </p:spPr>
      </p:pic>
    </p:spTree>
    <p:extLst>
      <p:ext uri="{BB962C8B-B14F-4D97-AF65-F5344CB8AC3E}">
        <p14:creationId xmlns:p14="http://schemas.microsoft.com/office/powerpoint/2010/main" val="38586850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wall, indoor, person&#10;&#10;Description automatically generated">
            <a:extLst>
              <a:ext uri="{FF2B5EF4-FFF2-40B4-BE49-F238E27FC236}">
                <a16:creationId xmlns:a16="http://schemas.microsoft.com/office/drawing/2014/main" id="{B1BDB908-F7A6-204D-837B-2E34DABB8AF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723887" y="643467"/>
            <a:ext cx="5130826" cy="5571066"/>
          </a:xfrm>
          <a:prstGeom prst="rect">
            <a:avLst/>
          </a:prstGeom>
        </p:spPr>
      </p:pic>
      <p:pic>
        <p:nvPicPr>
          <p:cNvPr id="3" name="Picture 2" descr="A picture containing person, wall, person, indoor&#10;&#10;Description automatically generated">
            <a:extLst>
              <a:ext uri="{FF2B5EF4-FFF2-40B4-BE49-F238E27FC236}">
                <a16:creationId xmlns:a16="http://schemas.microsoft.com/office/drawing/2014/main" id="{C9F3560E-194C-B448-8E5B-015C962C65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337306" y="643467"/>
            <a:ext cx="5130786" cy="5571066"/>
          </a:xfrm>
          <a:prstGeom prst="rect">
            <a:avLst/>
          </a:prstGeom>
        </p:spPr>
      </p:pic>
    </p:spTree>
    <p:extLst>
      <p:ext uri="{BB962C8B-B14F-4D97-AF65-F5344CB8AC3E}">
        <p14:creationId xmlns:p14="http://schemas.microsoft.com/office/powerpoint/2010/main" val="135095746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F23EF37-19EC-4973-A7AF-4BBF68646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person, wall, indoor, posing&#10;&#10;Description automatically generated">
            <a:extLst>
              <a:ext uri="{FF2B5EF4-FFF2-40B4-BE49-F238E27FC236}">
                <a16:creationId xmlns:a16="http://schemas.microsoft.com/office/drawing/2014/main" id="{88D83E93-896C-F140-90D1-449BF905555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41276" y="557186"/>
            <a:ext cx="4013020" cy="2228759"/>
          </a:xfrm>
          <a:prstGeom prst="rect">
            <a:avLst/>
          </a:prstGeom>
        </p:spPr>
      </p:pic>
      <p:pic>
        <p:nvPicPr>
          <p:cNvPr id="7" name="Picture 6" descr="A group of people posing for a photo on a football field&#10;&#10;Description automatically generated with medium confidence">
            <a:extLst>
              <a:ext uri="{FF2B5EF4-FFF2-40B4-BE49-F238E27FC236}">
                <a16:creationId xmlns:a16="http://schemas.microsoft.com/office/drawing/2014/main" id="{61330BB4-FD37-AA40-8BC4-86C397A49CD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43467" y="2957665"/>
            <a:ext cx="4010830" cy="3343135"/>
          </a:xfrm>
          <a:prstGeom prst="rect">
            <a:avLst/>
          </a:prstGeom>
        </p:spPr>
      </p:pic>
      <p:pic>
        <p:nvPicPr>
          <p:cNvPr id="3" name="Picture 2" descr="A group of people posing for a photo&#10;&#10;Description automatically generated">
            <a:extLst>
              <a:ext uri="{FF2B5EF4-FFF2-40B4-BE49-F238E27FC236}">
                <a16:creationId xmlns:a16="http://schemas.microsoft.com/office/drawing/2014/main" id="{F819A1CD-21A2-E741-A030-64C4C9E8C57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
          <a:stretch/>
        </p:blipFill>
        <p:spPr>
          <a:xfrm>
            <a:off x="4846823" y="557189"/>
            <a:ext cx="6701710" cy="5743609"/>
          </a:xfrm>
          <a:prstGeom prst="rect">
            <a:avLst/>
          </a:prstGeom>
        </p:spPr>
      </p:pic>
    </p:spTree>
    <p:extLst>
      <p:ext uri="{BB962C8B-B14F-4D97-AF65-F5344CB8AC3E}">
        <p14:creationId xmlns:p14="http://schemas.microsoft.com/office/powerpoint/2010/main" val="281545761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2ACDD3-1C0D-4973-A7BA-E0870483C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4D7B12E-4F12-4C02-B0DB-0D7ADF3C3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and person posing for a picture&#10;&#10;Description automatically generated with low confidence">
            <a:extLst>
              <a:ext uri="{FF2B5EF4-FFF2-40B4-BE49-F238E27FC236}">
                <a16:creationId xmlns:a16="http://schemas.microsoft.com/office/drawing/2014/main" id="{AC1C72B8-AD22-CB4A-A2C4-C5AD0D7FAD7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643467" y="643467"/>
            <a:ext cx="5130799" cy="5571066"/>
          </a:xfrm>
          <a:prstGeom prst="rect">
            <a:avLst/>
          </a:prstGeom>
        </p:spPr>
      </p:pic>
      <p:sp>
        <p:nvSpPr>
          <p:cNvPr id="14" name="Rectangle 13">
            <a:extLst>
              <a:ext uri="{FF2B5EF4-FFF2-40B4-BE49-F238E27FC236}">
                <a16:creationId xmlns:a16="http://schemas.microsoft.com/office/drawing/2014/main" id="{1487778C-E680-4DB2-99A9-876F40CD6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5690"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indoor, standing, posing&#10;&#10;Description automatically generated">
            <a:extLst>
              <a:ext uri="{FF2B5EF4-FFF2-40B4-BE49-F238E27FC236}">
                <a16:creationId xmlns:a16="http://schemas.microsoft.com/office/drawing/2014/main" id="{999CB9D7-B528-3343-AC9A-70A88A15AAF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a:xfrm>
            <a:off x="6412145" y="643467"/>
            <a:ext cx="5130799" cy="5571066"/>
          </a:xfrm>
          <a:prstGeom prst="rect">
            <a:avLst/>
          </a:prstGeom>
        </p:spPr>
      </p:pic>
    </p:spTree>
    <p:extLst>
      <p:ext uri="{BB962C8B-B14F-4D97-AF65-F5344CB8AC3E}">
        <p14:creationId xmlns:p14="http://schemas.microsoft.com/office/powerpoint/2010/main" val="272071751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holding a baby&#10;&#10;Description automatically generated">
            <a:extLst>
              <a:ext uri="{FF2B5EF4-FFF2-40B4-BE49-F238E27FC236}">
                <a16:creationId xmlns:a16="http://schemas.microsoft.com/office/drawing/2014/main" id="{1DB01152-1160-AA45-A5DC-F84D1417A80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10"/>
            <a:ext cx="7370057" cy="6857990"/>
          </a:xfrm>
          <a:prstGeom prst="rect">
            <a:avLst/>
          </a:prstGeom>
        </p:spPr>
      </p:pic>
      <p:pic>
        <p:nvPicPr>
          <p:cNvPr id="7" name="Picture 6" descr="A group of people posing for the camera&#10;&#10;Description automatically generated with medium confidence">
            <a:extLst>
              <a:ext uri="{FF2B5EF4-FFF2-40B4-BE49-F238E27FC236}">
                <a16:creationId xmlns:a16="http://schemas.microsoft.com/office/drawing/2014/main" id="{25D658F8-9EF9-9441-8FA3-9EBDB02D21E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0800000">
            <a:off x="7534656" y="1"/>
            <a:ext cx="4657344" cy="3346704"/>
          </a:xfrm>
          <a:prstGeom prst="rect">
            <a:avLst/>
          </a:prstGeom>
        </p:spPr>
      </p:pic>
      <p:pic>
        <p:nvPicPr>
          <p:cNvPr id="9" name="Picture 8" descr="A person and person smiling at the camera&#10;&#10;Description automatically generated with low confidence">
            <a:extLst>
              <a:ext uri="{FF2B5EF4-FFF2-40B4-BE49-F238E27FC236}">
                <a16:creationId xmlns:a16="http://schemas.microsoft.com/office/drawing/2014/main" id="{F95C03A9-44DC-5A4D-B1BF-6711116CF03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3"/>
          <a:stretch/>
        </p:blipFill>
        <p:spPr>
          <a:xfrm>
            <a:off x="7534654" y="3511296"/>
            <a:ext cx="4657346" cy="3346704"/>
          </a:xfrm>
          <a:prstGeom prst="rect">
            <a:avLst/>
          </a:prstGeom>
        </p:spPr>
      </p:pic>
    </p:spTree>
    <p:extLst>
      <p:ext uri="{BB962C8B-B14F-4D97-AF65-F5344CB8AC3E}">
        <p14:creationId xmlns:p14="http://schemas.microsoft.com/office/powerpoint/2010/main" val="104992499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person, tree, outdoor, standing&#10;&#10;Description automatically generated">
            <a:extLst>
              <a:ext uri="{FF2B5EF4-FFF2-40B4-BE49-F238E27FC236}">
                <a16:creationId xmlns:a16="http://schemas.microsoft.com/office/drawing/2014/main" id="{0DECB644-36C1-3247-8402-024C08A5FBD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10800000">
            <a:off x="20" y="10"/>
            <a:ext cx="6095980" cy="6857990"/>
          </a:xfrm>
          <a:prstGeom prst="rect">
            <a:avLst/>
          </a:prstGeom>
        </p:spPr>
      </p:pic>
      <p:pic>
        <p:nvPicPr>
          <p:cNvPr id="9" name="Picture 8" descr="A picture containing outdoor, person, person, standing&#10;&#10;Description automatically generated">
            <a:extLst>
              <a:ext uri="{FF2B5EF4-FFF2-40B4-BE49-F238E27FC236}">
                <a16:creationId xmlns:a16="http://schemas.microsoft.com/office/drawing/2014/main" id="{B4529D16-1252-714F-ADA7-4505B3CDBBE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6096000" y="10"/>
            <a:ext cx="6096000" cy="6857990"/>
          </a:xfrm>
          <a:prstGeom prst="rect">
            <a:avLst/>
          </a:prstGeom>
        </p:spPr>
      </p:pic>
    </p:spTree>
    <p:extLst>
      <p:ext uri="{BB962C8B-B14F-4D97-AF65-F5344CB8AC3E}">
        <p14:creationId xmlns:p14="http://schemas.microsoft.com/office/powerpoint/2010/main" val="242878629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with medium confidence">
            <a:extLst>
              <a:ext uri="{FF2B5EF4-FFF2-40B4-BE49-F238E27FC236}">
                <a16:creationId xmlns:a16="http://schemas.microsoft.com/office/drawing/2014/main" id="{92959CE5-E5E0-B04F-9542-91B9AF95EB6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3467" y="1940719"/>
            <a:ext cx="5291667" cy="2976562"/>
          </a:xfrm>
          <a:prstGeom prst="rect">
            <a:avLst/>
          </a:prstGeom>
        </p:spPr>
      </p:pic>
      <p:pic>
        <p:nvPicPr>
          <p:cNvPr id="5" name="Picture 4" descr="A picture containing person, outdoor, ground&#10;&#10;Description automatically generated">
            <a:extLst>
              <a:ext uri="{FF2B5EF4-FFF2-40B4-BE49-F238E27FC236}">
                <a16:creationId xmlns:a16="http://schemas.microsoft.com/office/drawing/2014/main" id="{0C94602F-BFC2-1947-A8E7-E0AA35EC86B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56867" y="1444626"/>
            <a:ext cx="5291665" cy="3968748"/>
          </a:xfrm>
          <a:prstGeom prst="rect">
            <a:avLst/>
          </a:prstGeom>
        </p:spPr>
      </p:pic>
    </p:spTree>
    <p:extLst>
      <p:ext uri="{BB962C8B-B14F-4D97-AF65-F5344CB8AC3E}">
        <p14:creationId xmlns:p14="http://schemas.microsoft.com/office/powerpoint/2010/main" val="282986560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64F8226-C263-4D73-84E6-6774B7FEC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44" name="Rectangle 43">
            <a:extLst>
              <a:ext uri="{FF2B5EF4-FFF2-40B4-BE49-F238E27FC236}">
                <a16:creationId xmlns:a16="http://schemas.microsoft.com/office/drawing/2014/main" id="{5F6306EB-203B-4A48-8CDF-23DD52F03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7801EC8-B630-4BF4-841D-CDE9A180C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001A9766-D483-634A-AC1F-DC16F8AC006E}"/>
              </a:ext>
            </a:extLst>
          </p:cNvPr>
          <p:cNvSpPr txBox="1"/>
          <p:nvPr/>
        </p:nvSpPr>
        <p:spPr>
          <a:xfrm>
            <a:off x="868680" y="2386584"/>
            <a:ext cx="6281928" cy="3648456"/>
          </a:xfrm>
          <a:prstGeom prst="rect">
            <a:avLst/>
          </a:prstGeom>
        </p:spPr>
        <p:txBody>
          <a:bodyPr vert="horz" lIns="91440" tIns="45720" rIns="91440" bIns="45720" rtlCol="0">
            <a:normAutofit/>
          </a:bodyPr>
          <a:lstStyle/>
          <a:p>
            <a:pPr defTabSz="914400">
              <a:spcAft>
                <a:spcPts val="600"/>
              </a:spcAft>
              <a:buClr>
                <a:schemeClr val="tx1">
                  <a:lumMod val="85000"/>
                  <a:lumOff val="15000"/>
                </a:schemeClr>
              </a:buClr>
            </a:pPr>
            <a:r>
              <a:rPr lang="en-US" sz="2000" dirty="0">
                <a:latin typeface="Apple Chancery" panose="03020702040506060504" pitchFamily="66" charset="-79"/>
                <a:cs typeface="Apple Chancery" panose="03020702040506060504" pitchFamily="66" charset="-79"/>
              </a:rPr>
              <a:t>Eula was a great mother, grandmother and auntie. We will miss her dearly, but as we celebrate her prosperous and fulfilled life, we ask that you join us in remembering all the great times we had with her and sharing any fond memory you had of her. We know she touched the lives of everyone she came in touch with, and we will always remember her for that. </a:t>
            </a:r>
          </a:p>
        </p:txBody>
      </p:sp>
      <p:pic>
        <p:nvPicPr>
          <p:cNvPr id="4" name="Picture 3" descr="A picture containing outdoor, rock, person, nature&#10;&#10;Description automatically generated">
            <a:extLst>
              <a:ext uri="{FF2B5EF4-FFF2-40B4-BE49-F238E27FC236}">
                <a16:creationId xmlns:a16="http://schemas.microsoft.com/office/drawing/2014/main" id="{CF82C248-2F12-8044-89C4-CE87DA02BA4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32148" r="-2" b="4803"/>
          <a:stretch/>
        </p:blipFill>
        <p:spPr>
          <a:xfrm>
            <a:off x="8386170" y="484632"/>
            <a:ext cx="3318953" cy="2790023"/>
          </a:xfrm>
          <a:prstGeom prst="rect">
            <a:avLst/>
          </a:prstGeom>
        </p:spPr>
      </p:pic>
      <p:pic>
        <p:nvPicPr>
          <p:cNvPr id="6" name="Picture 5" descr="A group of people sitting at a table with food and drinks&#10;&#10;Description automatically generated with low confidence">
            <a:extLst>
              <a:ext uri="{FF2B5EF4-FFF2-40B4-BE49-F238E27FC236}">
                <a16:creationId xmlns:a16="http://schemas.microsoft.com/office/drawing/2014/main" id="{EA699D03-90EA-104C-9193-B2C8993DAB1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a:xfrm>
            <a:off x="8386170" y="3435522"/>
            <a:ext cx="3321198" cy="2790024"/>
          </a:xfrm>
          <a:prstGeom prst="rect">
            <a:avLst/>
          </a:prstGeom>
        </p:spPr>
      </p:pic>
    </p:spTree>
    <p:extLst>
      <p:ext uri="{BB962C8B-B14F-4D97-AF65-F5344CB8AC3E}">
        <p14:creationId xmlns:p14="http://schemas.microsoft.com/office/powerpoint/2010/main" val="412754685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2ACDD3-1C0D-4973-A7BA-E0870483C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4D7B12E-4F12-4C02-B0DB-0D7ADF3C3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and person with a baby&#10;&#10;Description automatically generated with low confidence">
            <a:extLst>
              <a:ext uri="{FF2B5EF4-FFF2-40B4-BE49-F238E27FC236}">
                <a16:creationId xmlns:a16="http://schemas.microsoft.com/office/drawing/2014/main" id="{0E23E2C4-039F-AF4B-AC76-A7DDEE5630B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43467" y="643467"/>
            <a:ext cx="5130799" cy="5571066"/>
          </a:xfrm>
          <a:prstGeom prst="rect">
            <a:avLst/>
          </a:prstGeom>
        </p:spPr>
      </p:pic>
      <p:sp>
        <p:nvSpPr>
          <p:cNvPr id="16" name="Rectangle 15">
            <a:extLst>
              <a:ext uri="{FF2B5EF4-FFF2-40B4-BE49-F238E27FC236}">
                <a16:creationId xmlns:a16="http://schemas.microsoft.com/office/drawing/2014/main" id="{1487778C-E680-4DB2-99A9-876F40CD6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5690"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70629DC-6EB9-154C-8E50-A14F764D336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a:xfrm>
            <a:off x="6412145" y="643467"/>
            <a:ext cx="5130799" cy="5571066"/>
          </a:xfrm>
          <a:prstGeom prst="rect">
            <a:avLst/>
          </a:prstGeom>
        </p:spPr>
      </p:pic>
    </p:spTree>
    <p:extLst>
      <p:ext uri="{BB962C8B-B14F-4D97-AF65-F5344CB8AC3E}">
        <p14:creationId xmlns:p14="http://schemas.microsoft.com/office/powerpoint/2010/main" val="349689636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1E5ACA93-8E81-6D4B-8ED7-8CF51B4DDEF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43840" y="352178"/>
            <a:ext cx="5662506" cy="6246330"/>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E774DFB3-4FFC-8F48-AF18-181B28D10532}"/>
              </a:ext>
            </a:extLst>
          </p:cNvPr>
          <p:cNvPicPr>
            <a:picLocks noChangeAspect="1"/>
          </p:cNvPicPr>
          <p:nvPr/>
        </p:nvPicPr>
        <p:blipFill>
          <a:blip r:embed="rId3"/>
          <a:stretch>
            <a:fillRect/>
          </a:stretch>
        </p:blipFill>
        <p:spPr>
          <a:xfrm>
            <a:off x="5906346" y="352178"/>
            <a:ext cx="6041814" cy="5517282"/>
          </a:xfrm>
          <a:prstGeom prst="rect">
            <a:avLst/>
          </a:prstGeom>
        </p:spPr>
      </p:pic>
    </p:spTree>
    <p:extLst>
      <p:ext uri="{BB962C8B-B14F-4D97-AF65-F5344CB8AC3E}">
        <p14:creationId xmlns:p14="http://schemas.microsoft.com/office/powerpoint/2010/main" val="400923063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and person posing for a picture&#10;&#10;Description automatically generated with medium confidence">
            <a:extLst>
              <a:ext uri="{FF2B5EF4-FFF2-40B4-BE49-F238E27FC236}">
                <a16:creationId xmlns:a16="http://schemas.microsoft.com/office/drawing/2014/main" id="{4245A8D2-5A15-5346-832F-717893A31CB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10"/>
            <a:ext cx="7370057" cy="6857990"/>
          </a:xfrm>
          <a:prstGeom prst="rect">
            <a:avLst/>
          </a:prstGeom>
        </p:spPr>
      </p:pic>
      <p:pic>
        <p:nvPicPr>
          <p:cNvPr id="7" name="Picture 6" descr="A picture containing bench, floor, sitting, person&#10;&#10;Description automatically generated">
            <a:extLst>
              <a:ext uri="{FF2B5EF4-FFF2-40B4-BE49-F238E27FC236}">
                <a16:creationId xmlns:a16="http://schemas.microsoft.com/office/drawing/2014/main" id="{E0DAE711-F2E3-8646-88D5-B224FF17CDA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3"/>
          <a:stretch/>
        </p:blipFill>
        <p:spPr>
          <a:xfrm>
            <a:off x="7534656" y="1"/>
            <a:ext cx="4657344" cy="3346704"/>
          </a:xfrm>
          <a:prstGeom prst="rect">
            <a:avLst/>
          </a:prstGeom>
        </p:spPr>
      </p:pic>
      <p:pic>
        <p:nvPicPr>
          <p:cNvPr id="9" name="Picture 8" descr="A picture containing person, wall, indoor, ceiling&#10;&#10;Description automatically generated">
            <a:extLst>
              <a:ext uri="{FF2B5EF4-FFF2-40B4-BE49-F238E27FC236}">
                <a16:creationId xmlns:a16="http://schemas.microsoft.com/office/drawing/2014/main" id="{BFB4DB4B-724D-F74D-82B7-42A6267CB79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
          <a:stretch/>
        </p:blipFill>
        <p:spPr>
          <a:xfrm>
            <a:off x="7534654" y="3511296"/>
            <a:ext cx="4657346" cy="3346704"/>
          </a:xfrm>
          <a:prstGeom prst="rect">
            <a:avLst/>
          </a:prstGeom>
        </p:spPr>
      </p:pic>
    </p:spTree>
    <p:extLst>
      <p:ext uri="{BB962C8B-B14F-4D97-AF65-F5344CB8AC3E}">
        <p14:creationId xmlns:p14="http://schemas.microsoft.com/office/powerpoint/2010/main" val="82184101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descr="A picture containing person, window&#10;&#10;Description automatically generated">
            <a:extLst>
              <a:ext uri="{FF2B5EF4-FFF2-40B4-BE49-F238E27FC236}">
                <a16:creationId xmlns:a16="http://schemas.microsoft.com/office/drawing/2014/main" id="{57FE3045-5989-1A41-B26F-20088C901F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2"/>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11" name="Picture 10" descr="A person and person sitting on a couch&#10;&#10;Description automatically generated with low confidence">
            <a:extLst>
              <a:ext uri="{FF2B5EF4-FFF2-40B4-BE49-F238E27FC236}">
                <a16:creationId xmlns:a16="http://schemas.microsoft.com/office/drawing/2014/main" id="{5E267511-FDF8-D742-BB7E-7A40CD8DECB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3"/>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9" name="Picture 18" descr="A picture containing person, person, indoor, posing&#10;&#10;Description automatically generated">
            <a:extLst>
              <a:ext uri="{FF2B5EF4-FFF2-40B4-BE49-F238E27FC236}">
                <a16:creationId xmlns:a16="http://schemas.microsoft.com/office/drawing/2014/main" id="{1DB6767D-C6C4-2247-9F7E-345527C14BE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24" name="Picture 23" descr="A group of people posing for a photo&#10;&#10;Description automatically generated">
            <a:extLst>
              <a:ext uri="{FF2B5EF4-FFF2-40B4-BE49-F238E27FC236}">
                <a16:creationId xmlns:a16="http://schemas.microsoft.com/office/drawing/2014/main" id="{B3F1246C-D50B-924B-BB6B-0FBC349196B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2"/>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113663369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2ACDD3-1C0D-4973-A7BA-E0870483C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4D7B12E-4F12-4C02-B0DB-0D7ADF3C3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a photo&#10;&#10;Description automatically generated">
            <a:extLst>
              <a:ext uri="{FF2B5EF4-FFF2-40B4-BE49-F238E27FC236}">
                <a16:creationId xmlns:a16="http://schemas.microsoft.com/office/drawing/2014/main" id="{C57BEEFD-DE0E-4240-BDCB-7265566B48A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2"/>
          <a:stretch/>
        </p:blipFill>
        <p:spPr>
          <a:xfrm>
            <a:off x="643467" y="643467"/>
            <a:ext cx="5130799" cy="5571066"/>
          </a:xfrm>
          <a:prstGeom prst="rect">
            <a:avLst/>
          </a:prstGeom>
        </p:spPr>
      </p:pic>
      <p:sp>
        <p:nvSpPr>
          <p:cNvPr id="14" name="Rectangle 13">
            <a:extLst>
              <a:ext uri="{FF2B5EF4-FFF2-40B4-BE49-F238E27FC236}">
                <a16:creationId xmlns:a16="http://schemas.microsoft.com/office/drawing/2014/main" id="{1487778C-E680-4DB2-99A9-876F40CD6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5690"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posing for a photo&#10;&#10;Description automatically generated">
            <a:extLst>
              <a:ext uri="{FF2B5EF4-FFF2-40B4-BE49-F238E27FC236}">
                <a16:creationId xmlns:a16="http://schemas.microsoft.com/office/drawing/2014/main" id="{310EAE28-27E1-054B-A0E0-6075A7F7E48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412145" y="643467"/>
            <a:ext cx="5130799" cy="5571066"/>
          </a:xfrm>
          <a:prstGeom prst="rect">
            <a:avLst/>
          </a:prstGeom>
        </p:spPr>
      </p:pic>
    </p:spTree>
    <p:extLst>
      <p:ext uri="{BB962C8B-B14F-4D97-AF65-F5344CB8AC3E}">
        <p14:creationId xmlns:p14="http://schemas.microsoft.com/office/powerpoint/2010/main" val="112426000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erson, wall, indoor, posing&#10;&#10;Description automatically generated">
            <a:extLst>
              <a:ext uri="{FF2B5EF4-FFF2-40B4-BE49-F238E27FC236}">
                <a16:creationId xmlns:a16="http://schemas.microsoft.com/office/drawing/2014/main" id="{98E36844-A2DE-E147-91AC-5F348C4D08C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41276" y="643467"/>
            <a:ext cx="4013020" cy="2702558"/>
          </a:xfrm>
          <a:prstGeom prst="rect">
            <a:avLst/>
          </a:prstGeom>
        </p:spPr>
      </p:pic>
      <p:pic>
        <p:nvPicPr>
          <p:cNvPr id="7" name="Picture 6" descr="A group of people posing for a photo&#10;&#10;Description automatically generated with medium confidence">
            <a:extLst>
              <a:ext uri="{FF2B5EF4-FFF2-40B4-BE49-F238E27FC236}">
                <a16:creationId xmlns:a16="http://schemas.microsoft.com/office/drawing/2014/main" id="{AE67D7D0-7722-A04C-BB12-CC7F4CD22F4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5"/>
          <a:stretch/>
        </p:blipFill>
        <p:spPr>
          <a:xfrm>
            <a:off x="643467" y="3509433"/>
            <a:ext cx="4010830" cy="2705099"/>
          </a:xfrm>
          <a:prstGeom prst="rect">
            <a:avLst/>
          </a:prstGeom>
        </p:spPr>
      </p:pic>
      <p:pic>
        <p:nvPicPr>
          <p:cNvPr id="5" name="Picture 4" descr="Two people smiling&#10;&#10;Description automatically generated with medium confidence">
            <a:extLst>
              <a:ext uri="{FF2B5EF4-FFF2-40B4-BE49-F238E27FC236}">
                <a16:creationId xmlns:a16="http://schemas.microsoft.com/office/drawing/2014/main" id="{24A40731-4549-8449-89BF-866DDE2AA15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
          <a:stretch/>
        </p:blipFill>
        <p:spPr>
          <a:xfrm>
            <a:off x="4812633" y="643467"/>
            <a:ext cx="6735900" cy="5571066"/>
          </a:xfrm>
          <a:prstGeom prst="rect">
            <a:avLst/>
          </a:prstGeom>
        </p:spPr>
      </p:pic>
    </p:spTree>
    <p:extLst>
      <p:ext uri="{BB962C8B-B14F-4D97-AF65-F5344CB8AC3E}">
        <p14:creationId xmlns:p14="http://schemas.microsoft.com/office/powerpoint/2010/main" val="34142621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posing for a photo&#10;&#10;Description automatically generated with low confidence">
            <a:extLst>
              <a:ext uri="{FF2B5EF4-FFF2-40B4-BE49-F238E27FC236}">
                <a16:creationId xmlns:a16="http://schemas.microsoft.com/office/drawing/2014/main" id="{68C78117-0FF4-EC44-B604-10421E06005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3"/>
          <a:stretch/>
        </p:blipFill>
        <p:spPr>
          <a:xfrm>
            <a:off x="641276" y="643467"/>
            <a:ext cx="4013020" cy="2702558"/>
          </a:xfrm>
          <a:prstGeom prst="rect">
            <a:avLst/>
          </a:prstGeom>
        </p:spPr>
      </p:pic>
      <p:pic>
        <p:nvPicPr>
          <p:cNvPr id="5" name="Picture 4" descr="A picture containing wall, person, indoor, posing&#10;&#10;Description automatically generated">
            <a:extLst>
              <a:ext uri="{FF2B5EF4-FFF2-40B4-BE49-F238E27FC236}">
                <a16:creationId xmlns:a16="http://schemas.microsoft.com/office/drawing/2014/main" id="{1D443F69-28B7-2442-97FE-2465E2C03F1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643467" y="3509433"/>
            <a:ext cx="4010830" cy="2705099"/>
          </a:xfrm>
          <a:prstGeom prst="rect">
            <a:avLst/>
          </a:prstGeom>
        </p:spPr>
      </p:pic>
      <p:pic>
        <p:nvPicPr>
          <p:cNvPr id="3" name="Picture 2">
            <a:extLst>
              <a:ext uri="{FF2B5EF4-FFF2-40B4-BE49-F238E27FC236}">
                <a16:creationId xmlns:a16="http://schemas.microsoft.com/office/drawing/2014/main" id="{D6D56170-1BAA-5742-8D8C-F4F04DBB539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1"/>
          <a:stretch/>
        </p:blipFill>
        <p:spPr>
          <a:xfrm>
            <a:off x="4812633" y="643467"/>
            <a:ext cx="6735900" cy="5571066"/>
          </a:xfrm>
          <a:prstGeom prst="rect">
            <a:avLst/>
          </a:prstGeom>
        </p:spPr>
      </p:pic>
    </p:spTree>
    <p:extLst>
      <p:ext uri="{BB962C8B-B14F-4D97-AF65-F5344CB8AC3E}">
        <p14:creationId xmlns:p14="http://schemas.microsoft.com/office/powerpoint/2010/main" val="30350745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posing for a photo&#10;&#10;Description automatically generated">
            <a:extLst>
              <a:ext uri="{FF2B5EF4-FFF2-40B4-BE49-F238E27FC236}">
                <a16:creationId xmlns:a16="http://schemas.microsoft.com/office/drawing/2014/main" id="{DB9EC291-DF51-3B4C-8664-75337FE2D1A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1" y="10"/>
            <a:ext cx="7370057" cy="6857990"/>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5DEB945F-EE21-1E48-B7FA-54BCCF748F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4"/>
          <a:stretch/>
        </p:blipFill>
        <p:spPr>
          <a:xfrm>
            <a:off x="7534656" y="1"/>
            <a:ext cx="4657344" cy="3346704"/>
          </a:xfrm>
          <a:prstGeom prst="rect">
            <a:avLst/>
          </a:prstGeom>
        </p:spPr>
      </p:pic>
      <p:pic>
        <p:nvPicPr>
          <p:cNvPr id="7" name="Picture 6" descr="A group of people sitting on a couch&#10;&#10;Description automatically generated with low confidence">
            <a:extLst>
              <a:ext uri="{FF2B5EF4-FFF2-40B4-BE49-F238E27FC236}">
                <a16:creationId xmlns:a16="http://schemas.microsoft.com/office/drawing/2014/main" id="{FA0F6E90-657A-0D41-86EE-04B32AED1E7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3"/>
          <a:stretch/>
        </p:blipFill>
        <p:spPr>
          <a:xfrm>
            <a:off x="7534654" y="3511296"/>
            <a:ext cx="4657346" cy="3346704"/>
          </a:xfrm>
          <a:prstGeom prst="rect">
            <a:avLst/>
          </a:prstGeom>
        </p:spPr>
      </p:pic>
    </p:spTree>
    <p:extLst>
      <p:ext uri="{BB962C8B-B14F-4D97-AF65-F5344CB8AC3E}">
        <p14:creationId xmlns:p14="http://schemas.microsoft.com/office/powerpoint/2010/main" val="153750043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4">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women posing for a photo on a balcony&#10;&#10;Description automatically generated with low confidence">
            <a:extLst>
              <a:ext uri="{FF2B5EF4-FFF2-40B4-BE49-F238E27FC236}">
                <a16:creationId xmlns:a16="http://schemas.microsoft.com/office/drawing/2014/main" id="{5C8B9FE5-5A8F-8E48-AAB7-08881BBD16A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3"/>
          <a:stretch/>
        </p:blipFill>
        <p:spPr>
          <a:xfrm>
            <a:off x="641276" y="643467"/>
            <a:ext cx="4013020" cy="2702558"/>
          </a:xfrm>
          <a:prstGeom prst="rect">
            <a:avLst/>
          </a:prstGeom>
        </p:spPr>
      </p:pic>
      <p:pic>
        <p:nvPicPr>
          <p:cNvPr id="8" name="Picture 7" descr="A picture containing text, person, indoor&#10;&#10;Description automatically generated">
            <a:extLst>
              <a:ext uri="{FF2B5EF4-FFF2-40B4-BE49-F238E27FC236}">
                <a16:creationId xmlns:a16="http://schemas.microsoft.com/office/drawing/2014/main" id="{09D9F645-55D7-374E-B88C-ADA29D43BB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43467" y="3509433"/>
            <a:ext cx="4010830" cy="2705099"/>
          </a:xfrm>
          <a:prstGeom prst="rect">
            <a:avLst/>
          </a:prstGeom>
        </p:spPr>
      </p:pic>
      <p:pic>
        <p:nvPicPr>
          <p:cNvPr id="4" name="Picture 3" descr="A group of people posing for a photo&#10;&#10;Description automatically generated with medium confidence">
            <a:extLst>
              <a:ext uri="{FF2B5EF4-FFF2-40B4-BE49-F238E27FC236}">
                <a16:creationId xmlns:a16="http://schemas.microsoft.com/office/drawing/2014/main" id="{8E2BA004-2F0B-9F4D-AEB8-6C8B539F08A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812633" y="643467"/>
            <a:ext cx="6735900" cy="5571066"/>
          </a:xfrm>
          <a:prstGeom prst="rect">
            <a:avLst/>
          </a:prstGeom>
        </p:spPr>
      </p:pic>
    </p:spTree>
    <p:extLst>
      <p:ext uri="{BB962C8B-B14F-4D97-AF65-F5344CB8AC3E}">
        <p14:creationId xmlns:p14="http://schemas.microsoft.com/office/powerpoint/2010/main" val="4287197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91st birthday video.mp4" descr="91st birthday video.mp4">
            <a:hlinkClick r:id="" action="ppaction://media"/>
            <a:extLst>
              <a:ext uri="{FF2B5EF4-FFF2-40B4-BE49-F238E27FC236}">
                <a16:creationId xmlns:a16="http://schemas.microsoft.com/office/drawing/2014/main" id="{A6085600-8135-544E-AD29-93A7666B46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34136" y="643467"/>
            <a:ext cx="3133723" cy="5571066"/>
          </a:xfrm>
          <a:prstGeom prst="rect">
            <a:avLst/>
          </a:prstGeom>
        </p:spPr>
      </p:pic>
    </p:spTree>
    <p:extLst>
      <p:ext uri="{BB962C8B-B14F-4D97-AF65-F5344CB8AC3E}">
        <p14:creationId xmlns:p14="http://schemas.microsoft.com/office/powerpoint/2010/main" val="170360967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2B82E2D-5822-450E-85CC-AE5EDD01E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sitting in a chair&#10;&#10;Description automatically generated with medium confidence">
            <a:extLst>
              <a:ext uri="{FF2B5EF4-FFF2-40B4-BE49-F238E27FC236}">
                <a16:creationId xmlns:a16="http://schemas.microsoft.com/office/drawing/2014/main" id="{6405C2D4-9A9B-E943-90AC-C69FA65136B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064814" y="0"/>
            <a:ext cx="4063593" cy="6857990"/>
          </a:xfrm>
          <a:prstGeom prst="rect">
            <a:avLst/>
          </a:prstGeom>
        </p:spPr>
      </p:pic>
      <p:pic>
        <p:nvPicPr>
          <p:cNvPr id="7" name="Picture 6" descr="A picture containing text, person&#10;&#10;Description automatically generated">
            <a:extLst>
              <a:ext uri="{FF2B5EF4-FFF2-40B4-BE49-F238E27FC236}">
                <a16:creationId xmlns:a16="http://schemas.microsoft.com/office/drawing/2014/main" id="{9DAFC211-7D0C-1142-8436-B1D1D87B175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0"/>
            <a:ext cx="4063593" cy="6857990"/>
          </a:xfrm>
          <a:prstGeom prst="rect">
            <a:avLst/>
          </a:prstGeom>
        </p:spPr>
      </p:pic>
      <p:pic>
        <p:nvPicPr>
          <p:cNvPr id="3" name="Picture 2" descr="A picture containing text, outdoor, grass, old&#10;&#10;Description automatically generated">
            <a:extLst>
              <a:ext uri="{FF2B5EF4-FFF2-40B4-BE49-F238E27FC236}">
                <a16:creationId xmlns:a16="http://schemas.microsoft.com/office/drawing/2014/main" id="{E5BB277E-2F17-D64D-90F5-DAA66855489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128407" y="10"/>
            <a:ext cx="4063593" cy="6857990"/>
          </a:xfrm>
          <a:prstGeom prst="rect">
            <a:avLst/>
          </a:prstGeom>
        </p:spPr>
      </p:pic>
    </p:spTree>
    <p:extLst>
      <p:ext uri="{BB962C8B-B14F-4D97-AF65-F5344CB8AC3E}">
        <p14:creationId xmlns:p14="http://schemas.microsoft.com/office/powerpoint/2010/main" val="195500295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43047B46-4F2F-4746-8B82-B30EAAAE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54E8A8E-D194-4D55-92A3-6B079972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6" name="Picture Placeholder 5" descr="A person smiling for the camera&#10;&#10;Description automatically generated with low confidence">
            <a:extLst>
              <a:ext uri="{FF2B5EF4-FFF2-40B4-BE49-F238E27FC236}">
                <a16:creationId xmlns:a16="http://schemas.microsoft.com/office/drawing/2014/main" id="{5DC2327A-B349-2743-B32D-0695067A5A78}"/>
              </a:ext>
            </a:extLst>
          </p:cNvPr>
          <p:cNvPicPr>
            <a:picLocks noGrp="1" noChangeAspect="1"/>
          </p:cNvPicPr>
          <p:nvPr>
            <p:ph type="pic" idx="1"/>
          </p:nvPr>
        </p:nvPicPr>
        <p:blipFill rotWithShape="1">
          <a:blip r:embed="rId2" cstate="hqprint">
            <a:extLst>
              <a:ext uri="{28A0092B-C50C-407E-A947-70E740481C1C}">
                <a14:useLocalDpi xmlns:a14="http://schemas.microsoft.com/office/drawing/2010/main"/>
              </a:ext>
            </a:extLst>
          </a:blip>
          <a:srcRect/>
          <a:stretch/>
        </p:blipFill>
        <p:spPr>
          <a:xfrm>
            <a:off x="407432" y="419292"/>
            <a:ext cx="5522976" cy="6053328"/>
          </a:xfrm>
          <a:prstGeom prst="rect">
            <a:avLst/>
          </a:prstGeom>
        </p:spPr>
      </p:pic>
      <p:sp>
        <p:nvSpPr>
          <p:cNvPr id="4" name="Text Placeholder 3">
            <a:extLst>
              <a:ext uri="{FF2B5EF4-FFF2-40B4-BE49-F238E27FC236}">
                <a16:creationId xmlns:a16="http://schemas.microsoft.com/office/drawing/2014/main" id="{F1F89139-63C0-344F-BC0F-89925F03246F}"/>
              </a:ext>
            </a:extLst>
          </p:cNvPr>
          <p:cNvSpPr>
            <a:spLocks noGrp="1"/>
          </p:cNvSpPr>
          <p:nvPr>
            <p:ph type="body" sz="half" idx="2"/>
          </p:nvPr>
        </p:nvSpPr>
        <p:spPr>
          <a:xfrm>
            <a:off x="6846137" y="2538919"/>
            <a:ext cx="4602152" cy="3596880"/>
          </a:xfrm>
        </p:spPr>
        <p:txBody>
          <a:bodyPr vert="horz" lIns="91440" tIns="45720" rIns="91440" bIns="45720" rtlCol="0">
            <a:normAutofit/>
          </a:bodyPr>
          <a:lstStyle/>
          <a:p>
            <a:pPr algn="ctr">
              <a:lnSpc>
                <a:spcPct val="100000"/>
              </a:lnSpc>
            </a:pPr>
            <a:r>
              <a:rPr lang="en-US" sz="2400" dirty="0">
                <a:solidFill>
                  <a:schemeClr val="tx1"/>
                </a:solidFill>
                <a:latin typeface="Apple Chancery" panose="03020702040506060504" pitchFamily="66" charset="-79"/>
                <a:ea typeface="Brush Script MT" panose="03060802040406070304" pitchFamily="66" charset="-122"/>
                <a:cs typeface="Apple Chancery" panose="03020702040506060504" pitchFamily="66" charset="-79"/>
              </a:rPr>
              <a:t>We love you Grandma, and we miss you. Please continue to look over all of us. Rest in peace sweet angel. </a:t>
            </a:r>
          </a:p>
        </p:txBody>
      </p:sp>
    </p:spTree>
    <p:extLst>
      <p:ext uri="{BB962C8B-B14F-4D97-AF65-F5344CB8AC3E}">
        <p14:creationId xmlns:p14="http://schemas.microsoft.com/office/powerpoint/2010/main" val="216431550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2ACDD3-1C0D-4973-A7BA-E0870483C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4D7B12E-4F12-4C02-B0DB-0D7ADF3C3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in a dress&#10;&#10;Description automatically generated with low confidence">
            <a:extLst>
              <a:ext uri="{FF2B5EF4-FFF2-40B4-BE49-F238E27FC236}">
                <a16:creationId xmlns:a16="http://schemas.microsoft.com/office/drawing/2014/main" id="{A9F52006-792D-574C-B3EC-A30FDD47CF9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43467" y="643467"/>
            <a:ext cx="5130799" cy="5571066"/>
          </a:xfrm>
          <a:prstGeom prst="rect">
            <a:avLst/>
          </a:prstGeom>
        </p:spPr>
      </p:pic>
      <p:sp>
        <p:nvSpPr>
          <p:cNvPr id="16" name="Rectangle 15">
            <a:extLst>
              <a:ext uri="{FF2B5EF4-FFF2-40B4-BE49-F238E27FC236}">
                <a16:creationId xmlns:a16="http://schemas.microsoft.com/office/drawing/2014/main" id="{1487778C-E680-4DB2-99A9-876F40CD6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5690"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10;&#10;Description automatically generated">
            <a:extLst>
              <a:ext uri="{FF2B5EF4-FFF2-40B4-BE49-F238E27FC236}">
                <a16:creationId xmlns:a16="http://schemas.microsoft.com/office/drawing/2014/main" id="{272F388E-6641-5A4C-8030-C5ADE1062AE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412145" y="643467"/>
            <a:ext cx="5130799" cy="5571066"/>
          </a:xfrm>
          <a:prstGeom prst="rect">
            <a:avLst/>
          </a:prstGeom>
        </p:spPr>
      </p:pic>
    </p:spTree>
    <p:extLst>
      <p:ext uri="{BB962C8B-B14F-4D97-AF65-F5344CB8AC3E}">
        <p14:creationId xmlns:p14="http://schemas.microsoft.com/office/powerpoint/2010/main" val="322875797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D487E29D-4341-0944-A015-D8AF6704BFE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16200000">
            <a:off x="503767" y="863598"/>
            <a:ext cx="5571066" cy="5130803"/>
          </a:xfrm>
          <a:prstGeom prst="rect">
            <a:avLst/>
          </a:prstGeom>
        </p:spPr>
      </p:pic>
      <p:pic>
        <p:nvPicPr>
          <p:cNvPr id="15" name="Picture 14" descr="A picture containing text, outdoor, standing, old&#10;&#10;Description automatically generated">
            <a:extLst>
              <a:ext uri="{FF2B5EF4-FFF2-40B4-BE49-F238E27FC236}">
                <a16:creationId xmlns:a16="http://schemas.microsoft.com/office/drawing/2014/main" id="{CEEC5412-2482-D44A-B188-C1E541C87114}"/>
              </a:ext>
            </a:extLst>
          </p:cNvPr>
          <p:cNvPicPr>
            <a:picLocks noChangeAspect="1"/>
          </p:cNvPicPr>
          <p:nvPr/>
        </p:nvPicPr>
        <p:blipFill>
          <a:blip r:embed="rId3"/>
          <a:stretch>
            <a:fillRect/>
          </a:stretch>
        </p:blipFill>
        <p:spPr>
          <a:xfrm>
            <a:off x="6813550" y="643467"/>
            <a:ext cx="4178299" cy="5571066"/>
          </a:xfrm>
          <a:prstGeom prst="rect">
            <a:avLst/>
          </a:prstGeom>
        </p:spPr>
      </p:pic>
    </p:spTree>
    <p:extLst>
      <p:ext uri="{BB962C8B-B14F-4D97-AF65-F5344CB8AC3E}">
        <p14:creationId xmlns:p14="http://schemas.microsoft.com/office/powerpoint/2010/main" val="316965340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group of people posing for the camera&#10;&#10;Description automatically generated">
            <a:extLst>
              <a:ext uri="{FF2B5EF4-FFF2-40B4-BE49-F238E27FC236}">
                <a16:creationId xmlns:a16="http://schemas.microsoft.com/office/drawing/2014/main" id="{CA4731F8-5790-9B48-B35B-4DD03792088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10"/>
            <a:ext cx="7370057" cy="6857990"/>
          </a:xfrm>
          <a:prstGeom prst="rect">
            <a:avLst/>
          </a:prstGeom>
        </p:spPr>
      </p:pic>
      <p:pic>
        <p:nvPicPr>
          <p:cNvPr id="3" name="Picture 2" descr="A picture containing text, person&#10;&#10;Description automatically generated">
            <a:extLst>
              <a:ext uri="{FF2B5EF4-FFF2-40B4-BE49-F238E27FC236}">
                <a16:creationId xmlns:a16="http://schemas.microsoft.com/office/drawing/2014/main" id="{6F94D8D9-11CC-DE46-AC6E-DB5C9339A8D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3"/>
          <a:stretch/>
        </p:blipFill>
        <p:spPr>
          <a:xfrm rot="5400000">
            <a:off x="8106914" y="-655320"/>
            <a:ext cx="3346704" cy="4657344"/>
          </a:xfrm>
          <a:prstGeom prst="rect">
            <a:avLst/>
          </a:prstGeom>
        </p:spPr>
      </p:pic>
      <p:pic>
        <p:nvPicPr>
          <p:cNvPr id="11" name="Picture 10" descr="A person holding a baby&#10;&#10;Description automatically generated with medium confidence">
            <a:extLst>
              <a:ext uri="{FF2B5EF4-FFF2-40B4-BE49-F238E27FC236}">
                <a16:creationId xmlns:a16="http://schemas.microsoft.com/office/drawing/2014/main" id="{DD031B0F-B5A3-BA4F-A3F6-8EC16FFA2A0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451592" y="3429000"/>
            <a:ext cx="4657346" cy="3346704"/>
          </a:xfrm>
          <a:prstGeom prst="rect">
            <a:avLst/>
          </a:prstGeom>
        </p:spPr>
      </p:pic>
    </p:spTree>
    <p:extLst>
      <p:ext uri="{BB962C8B-B14F-4D97-AF65-F5344CB8AC3E}">
        <p14:creationId xmlns:p14="http://schemas.microsoft.com/office/powerpoint/2010/main" val="171299151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erson wearing a white dress and black boots sitting on a couch&#10;&#10;Description automatically generated with low confidence">
            <a:extLst>
              <a:ext uri="{FF2B5EF4-FFF2-40B4-BE49-F238E27FC236}">
                <a16:creationId xmlns:a16="http://schemas.microsoft.com/office/drawing/2014/main" id="{604D0C9A-9C39-7944-84A2-EB16E93A8CB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3"/>
          <a:stretch/>
        </p:blipFill>
        <p:spPr>
          <a:xfrm>
            <a:off x="192528" y="171716"/>
            <a:ext cx="3793268" cy="6514565"/>
          </a:xfrm>
          <a:prstGeom prst="rect">
            <a:avLst/>
          </a:prstGeom>
        </p:spPr>
      </p:pic>
      <p:pic>
        <p:nvPicPr>
          <p:cNvPr id="11" name="Picture 10" descr="A picture containing indoor&#10;&#10;Description automatically generated">
            <a:extLst>
              <a:ext uri="{FF2B5EF4-FFF2-40B4-BE49-F238E27FC236}">
                <a16:creationId xmlns:a16="http://schemas.microsoft.com/office/drawing/2014/main" id="{BF697411-83B8-5B4A-A62C-EF04EEB1ED4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3"/>
          <a:stretch/>
        </p:blipFill>
        <p:spPr>
          <a:xfrm rot="5400000">
            <a:off x="2838717" y="1517536"/>
            <a:ext cx="6514565" cy="3822924"/>
          </a:xfrm>
          <a:prstGeom prst="rect">
            <a:avLst/>
          </a:prstGeom>
        </p:spPr>
      </p:pic>
      <p:pic>
        <p:nvPicPr>
          <p:cNvPr id="9" name="Picture 8" descr="A person wearing a red dress&#10;&#10;Description automatically generated with low confidence">
            <a:extLst>
              <a:ext uri="{FF2B5EF4-FFF2-40B4-BE49-F238E27FC236}">
                <a16:creationId xmlns:a16="http://schemas.microsoft.com/office/drawing/2014/main" id="{D54C0BBD-C112-E54F-B34F-E1C4870A89D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3"/>
          <a:stretch/>
        </p:blipFill>
        <p:spPr>
          <a:xfrm rot="5400000">
            <a:off x="6830253" y="1529495"/>
            <a:ext cx="6514565" cy="3799007"/>
          </a:xfrm>
          <a:prstGeom prst="rect">
            <a:avLst/>
          </a:prstGeom>
        </p:spPr>
      </p:pic>
    </p:spTree>
    <p:extLst>
      <p:ext uri="{BB962C8B-B14F-4D97-AF65-F5344CB8AC3E}">
        <p14:creationId xmlns:p14="http://schemas.microsoft.com/office/powerpoint/2010/main" val="118617070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erson in a green dress&#10;&#10;Description automatically generated with low confidence">
            <a:extLst>
              <a:ext uri="{FF2B5EF4-FFF2-40B4-BE49-F238E27FC236}">
                <a16:creationId xmlns:a16="http://schemas.microsoft.com/office/drawing/2014/main" id="{F8F1F0CF-8BB5-1248-8180-B8B473CE895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92528" y="171716"/>
            <a:ext cx="3793268" cy="6514565"/>
          </a:xfrm>
          <a:prstGeom prst="rect">
            <a:avLst/>
          </a:prstGeom>
        </p:spPr>
      </p:pic>
      <p:pic>
        <p:nvPicPr>
          <p:cNvPr id="5" name="Picture 4" descr="A picture containing wall, indoor, floor, person&#10;&#10;Description automatically generated">
            <a:extLst>
              <a:ext uri="{FF2B5EF4-FFF2-40B4-BE49-F238E27FC236}">
                <a16:creationId xmlns:a16="http://schemas.microsoft.com/office/drawing/2014/main" id="{B52FE9E8-1D3A-5E4F-985A-92D4E7A0B65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3"/>
          <a:stretch/>
        </p:blipFill>
        <p:spPr>
          <a:xfrm>
            <a:off x="4184538" y="171716"/>
            <a:ext cx="3822924" cy="6514565"/>
          </a:xfrm>
          <a:prstGeom prst="rect">
            <a:avLst/>
          </a:prstGeom>
        </p:spPr>
      </p:pic>
      <p:pic>
        <p:nvPicPr>
          <p:cNvPr id="3" name="Picture 2" descr="A person standing in a room with a bouquet of sunflowers&#10;&#10;Description automatically generated with low confidence">
            <a:extLst>
              <a:ext uri="{FF2B5EF4-FFF2-40B4-BE49-F238E27FC236}">
                <a16:creationId xmlns:a16="http://schemas.microsoft.com/office/drawing/2014/main" id="{0ADF3004-2D06-184D-8125-AB0CC2E33A2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3"/>
          <a:stretch/>
        </p:blipFill>
        <p:spPr>
          <a:xfrm>
            <a:off x="8188032" y="171716"/>
            <a:ext cx="3799007" cy="6514565"/>
          </a:xfrm>
          <a:prstGeom prst="rect">
            <a:avLst/>
          </a:prstGeom>
        </p:spPr>
      </p:pic>
    </p:spTree>
    <p:extLst>
      <p:ext uri="{BB962C8B-B14F-4D97-AF65-F5344CB8AC3E}">
        <p14:creationId xmlns:p14="http://schemas.microsoft.com/office/powerpoint/2010/main" val="374823260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ndoor&#10;&#10;Description automatically generated">
            <a:extLst>
              <a:ext uri="{FF2B5EF4-FFF2-40B4-BE49-F238E27FC236}">
                <a16:creationId xmlns:a16="http://schemas.microsoft.com/office/drawing/2014/main" id="{896AD1D0-C02A-C844-9313-BCEF4C9DA22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503767" y="1569656"/>
            <a:ext cx="5571066" cy="3718686"/>
          </a:xfrm>
          <a:prstGeom prst="rect">
            <a:avLst/>
          </a:prstGeom>
        </p:spPr>
      </p:pic>
      <p:pic>
        <p:nvPicPr>
          <p:cNvPr id="7" name="Picture 6" descr="A picture containing person&#10;&#10;Description automatically generated">
            <a:extLst>
              <a:ext uri="{FF2B5EF4-FFF2-40B4-BE49-F238E27FC236}">
                <a16:creationId xmlns:a16="http://schemas.microsoft.com/office/drawing/2014/main" id="{82769D5E-D541-9B4E-A63F-68471D382F0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6117166" y="1569656"/>
            <a:ext cx="5571066" cy="3718686"/>
          </a:xfrm>
          <a:prstGeom prst="rect">
            <a:avLst/>
          </a:prstGeom>
        </p:spPr>
      </p:pic>
    </p:spTree>
    <p:extLst>
      <p:ext uri="{BB962C8B-B14F-4D97-AF65-F5344CB8AC3E}">
        <p14:creationId xmlns:p14="http://schemas.microsoft.com/office/powerpoint/2010/main" val="111468122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{3541ADDD-4775-5240-A1E3-D6130A437DEA}tf10001067</Template>
  <TotalTime>8864</TotalTime>
  <Words>122</Words>
  <Application>Microsoft Office PowerPoint</Application>
  <PresentationFormat>Widescreen</PresentationFormat>
  <Paragraphs>3</Paragraphs>
  <Slides>30</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Apple Chancery</vt:lpstr>
      <vt:lpstr>Century Gothic</vt:lpstr>
      <vt:lpstr>Garamond</vt:lpstr>
      <vt:lpstr>Savon</vt:lpstr>
      <vt:lpstr>The Celebration of Eula Natalie Prince  Sunrise: March 19,1930  Sunset: April 22,2021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Satara Murray</dc:creator>
  <cp:lastModifiedBy>Janis Prince</cp:lastModifiedBy>
  <cp:revision>44</cp:revision>
  <dcterms:created xsi:type="dcterms:W3CDTF">2021-04-30T23:26:18Z</dcterms:created>
  <dcterms:modified xsi:type="dcterms:W3CDTF">2021-05-10T13:53:26Z</dcterms:modified>
</cp:coreProperties>
</file>